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3" r:id="rId2"/>
  </p:sldMasterIdLst>
  <p:notesMasterIdLst>
    <p:notesMasterId r:id="rId20"/>
  </p:notesMasterIdLst>
  <p:sldIdLst>
    <p:sldId id="368" r:id="rId3"/>
    <p:sldId id="369" r:id="rId4"/>
    <p:sldId id="383" r:id="rId5"/>
    <p:sldId id="375" r:id="rId6"/>
    <p:sldId id="378" r:id="rId7"/>
    <p:sldId id="379" r:id="rId8"/>
    <p:sldId id="380" r:id="rId9"/>
    <p:sldId id="381" r:id="rId10"/>
    <p:sldId id="382" r:id="rId11"/>
    <p:sldId id="384" r:id="rId12"/>
    <p:sldId id="389" r:id="rId13"/>
    <p:sldId id="385" r:id="rId14"/>
    <p:sldId id="387" r:id="rId15"/>
    <p:sldId id="388" r:id="rId16"/>
    <p:sldId id="390" r:id="rId17"/>
    <p:sldId id="391" r:id="rId18"/>
    <p:sldId id="3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/>
    <p:restoredTop sz="94704"/>
  </p:normalViewPr>
  <p:slideViewPr>
    <p:cSldViewPr snapToGrid="0" snapToObjects="1">
      <p:cViewPr>
        <p:scale>
          <a:sx n="145" d="100"/>
          <a:sy n="145" d="100"/>
        </p:scale>
        <p:origin x="-3344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71454-4030-914D-BC8D-79A4D0E7D1E4}" type="datetimeFigureOut">
              <a:rPr kumimoji="1" lang="ko-KR" altLang="en-US" smtClean="0"/>
              <a:t>2022. 3. 21.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241B9-D058-494F-99CD-3593BCEABA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201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241B9-D058-494F-99CD-3593BCEABA2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11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9B2B009-B2ED-4E2F-8928-E81B88030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488" y="1"/>
            <a:ext cx="8299512" cy="6860957"/>
          </a:xfrm>
          <a:custGeom>
            <a:avLst/>
            <a:gdLst>
              <a:gd name="connsiteX0" fmla="*/ 3647920 w 8299512"/>
              <a:gd name="connsiteY0" fmla="*/ 0 h 6860957"/>
              <a:gd name="connsiteX1" fmla="*/ 8299512 w 8299512"/>
              <a:gd name="connsiteY1" fmla="*/ 0 h 6860957"/>
              <a:gd name="connsiteX2" fmla="*/ 8299512 w 8299512"/>
              <a:gd name="connsiteY2" fmla="*/ 2163269 h 6860957"/>
              <a:gd name="connsiteX3" fmla="*/ 5801602 w 8299512"/>
              <a:gd name="connsiteY3" fmla="*/ 6860957 h 6860957"/>
              <a:gd name="connsiteX4" fmla="*/ 0 w 8299512"/>
              <a:gd name="connsiteY4" fmla="*/ 6860957 h 686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9512" h="6860957">
                <a:moveTo>
                  <a:pt x="3647920" y="0"/>
                </a:moveTo>
                <a:lnTo>
                  <a:pt x="8299512" y="0"/>
                </a:lnTo>
                <a:lnTo>
                  <a:pt x="8299512" y="2163269"/>
                </a:lnTo>
                <a:lnTo>
                  <a:pt x="5801602" y="6860957"/>
                </a:lnTo>
                <a:lnTo>
                  <a:pt x="0" y="6860957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51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460EE25-D26A-47CF-83B0-7F3186F3F5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3757" y="3671919"/>
            <a:ext cx="2944963" cy="2944963"/>
          </a:xfrm>
          <a:custGeom>
            <a:avLst/>
            <a:gdLst>
              <a:gd name="connsiteX0" fmla="*/ 0 w 2944963"/>
              <a:gd name="connsiteY0" fmla="*/ 0 h 2944963"/>
              <a:gd name="connsiteX1" fmla="*/ 2944963 w 2944963"/>
              <a:gd name="connsiteY1" fmla="*/ 0 h 2944963"/>
              <a:gd name="connsiteX2" fmla="*/ 2944963 w 2944963"/>
              <a:gd name="connsiteY2" fmla="*/ 2944963 h 2944963"/>
              <a:gd name="connsiteX3" fmla="*/ 0 w 2944963"/>
              <a:gd name="connsiteY3" fmla="*/ 2944963 h 294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4963" h="2944963">
                <a:moveTo>
                  <a:pt x="0" y="0"/>
                </a:moveTo>
                <a:lnTo>
                  <a:pt x="2944963" y="0"/>
                </a:lnTo>
                <a:lnTo>
                  <a:pt x="2944963" y="2944963"/>
                </a:lnTo>
                <a:lnTo>
                  <a:pt x="0" y="2944963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FE1F378-8E75-4B7F-8624-67173B6156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32000" y="0"/>
            <a:ext cx="2160000" cy="6858000"/>
          </a:xfrm>
          <a:custGeom>
            <a:avLst/>
            <a:gdLst>
              <a:gd name="connsiteX0" fmla="*/ 0 w 2160000"/>
              <a:gd name="connsiteY0" fmla="*/ 0 h 6858000"/>
              <a:gd name="connsiteX1" fmla="*/ 2160000 w 2160000"/>
              <a:gd name="connsiteY1" fmla="*/ 0 h 6858000"/>
              <a:gd name="connsiteX2" fmla="*/ 2160000 w 2160000"/>
              <a:gd name="connsiteY2" fmla="*/ 6858000 h 6858000"/>
              <a:gd name="connsiteX3" fmla="*/ 0 w 216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6858000">
                <a:moveTo>
                  <a:pt x="0" y="0"/>
                </a:moveTo>
                <a:lnTo>
                  <a:pt x="2160000" y="0"/>
                </a:lnTo>
                <a:lnTo>
                  <a:pt x="2160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57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946E32A1-ABC7-40F8-9A29-1726EF7A30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2000" y="0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3F4535D-196C-4FD4-8082-E851AFF447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72000" y="-1956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4AA4C51F-850A-43F3-8BBB-B0EC76754D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2000" y="2286000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B5C6937-1595-42EB-9B99-DF9EA95F46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2000" y="2286000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38841AA-7782-4D89-8F6F-8CCFC5AB96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2000" y="4568088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83507E2-9F8C-4940-8EA1-222498EB6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72000" y="4568088"/>
            <a:ext cx="2160000" cy="2286000"/>
          </a:xfrm>
          <a:custGeom>
            <a:avLst/>
            <a:gdLst>
              <a:gd name="connsiteX0" fmla="*/ 0 w 2160000"/>
              <a:gd name="connsiteY0" fmla="*/ 0 h 2286000"/>
              <a:gd name="connsiteX1" fmla="*/ 2160000 w 2160000"/>
              <a:gd name="connsiteY1" fmla="*/ 0 h 2286000"/>
              <a:gd name="connsiteX2" fmla="*/ 2160000 w 2160000"/>
              <a:gd name="connsiteY2" fmla="*/ 2286000 h 2286000"/>
              <a:gd name="connsiteX3" fmla="*/ 0 w 21600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000" h="2286000">
                <a:moveTo>
                  <a:pt x="0" y="0"/>
                </a:moveTo>
                <a:lnTo>
                  <a:pt x="2160000" y="0"/>
                </a:lnTo>
                <a:lnTo>
                  <a:pt x="2160000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205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01F56-6DA8-4CE7-A8BC-DD91CD35D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A64BDC-F251-4C46-913F-E7818ADE3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AD3B6-270C-4CD9-B976-59C67A63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7DE6-0EC0-1F4B-9C97-4D60AACE80AF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07C5F-7499-42E0-9FED-4A0B73DC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78020-3ECD-45BB-B8D7-38A29A0C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38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C035D-0DD7-45CD-ABA0-93AE274B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183B62-2DF3-4896-B486-65418B47B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C7E3-BD72-43F5-9ECB-3C6AFD35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5808-14CC-C14F-9E67-B3E06FFE4913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666CF-F513-4C7B-A9EF-B406732E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1E72D-DC6B-4FBA-8E37-F21F0F62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2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2FF35-7159-449E-B3BA-4C0F8FA8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FCC84-4AC5-4529-9500-857259B4F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EF9A4D-B70D-477C-88A7-7F01826C1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BC248-9303-457C-BA37-4D0954AF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B6AC-1CFC-7F40-A275-19683055660A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C2B05-9AA1-42CE-AE72-D73D692D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118D-1B35-4390-A850-8724CD3B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7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2A20A-BA99-470F-A5B7-59A74D12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3321D-98C0-4B85-8AC0-474FF0180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EA32DD-8E86-4122-8018-B89ADCFBE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34A530-2FEB-4727-A594-B56B34A25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21F983-B12F-4138-AFE6-A2D5A92F5F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E77E87-51D5-4406-AB4E-2BE3776C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953C4-0E2E-E14F-9C1B-E590F71E2C9B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591DE-F778-474A-B485-561ECD7B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6178A0-1399-4F34-AF67-F9D2F011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46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BB416-15B4-4065-A6CF-F3E9C160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70DCBE-2681-4FAB-BA82-65AE759E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25792-7B2D-2D4E-AB26-F3085ACE7E27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94682C-86A1-4949-BFA0-A97A7C78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4D4071-9461-489D-9F8E-342062D6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06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65DBE-394A-48A1-928A-2ACFA227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1C258-A27F-426F-8710-3B607960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CE948-AF75-41B3-AB4E-8C5D79AA0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229F36-939E-48DD-A7DB-D35E4283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C9E31-8978-0E4F-BC19-9E55B1788B17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09E8A-1023-4A21-B6AA-CA764F1F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38542-3533-4511-B60B-B72F70E5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8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6790AF1-AD7C-4662-8C95-890472F9FC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3654" y="2"/>
            <a:ext cx="5438347" cy="6857999"/>
          </a:xfrm>
          <a:custGeom>
            <a:avLst/>
            <a:gdLst>
              <a:gd name="connsiteX0" fmla="*/ 3646347 w 5438347"/>
              <a:gd name="connsiteY0" fmla="*/ 0 h 6857999"/>
              <a:gd name="connsiteX1" fmla="*/ 5438347 w 5438347"/>
              <a:gd name="connsiteY1" fmla="*/ 0 h 6857999"/>
              <a:gd name="connsiteX2" fmla="*/ 5438347 w 5438347"/>
              <a:gd name="connsiteY2" fmla="*/ 6857999 h 6857999"/>
              <a:gd name="connsiteX3" fmla="*/ 0 w 5438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8347" h="6857999">
                <a:moveTo>
                  <a:pt x="3646347" y="0"/>
                </a:moveTo>
                <a:lnTo>
                  <a:pt x="5438347" y="0"/>
                </a:lnTo>
                <a:lnTo>
                  <a:pt x="543834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accent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104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CB6BA-D21B-41A2-B1B5-F382C5D7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5D4A9C-58BB-4F6B-8F9A-C1A53ECF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87D4A4-1E3C-4694-9A2C-6F81931F4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92507-027B-4FBF-8682-365BABF1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22F-2F9A-CB4E-8685-749C54B76F86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81FDB-2DEC-4D3B-809E-460B14F6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54DB8-36A9-4322-A448-5E8E1769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719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45460-DE88-400E-8B9A-19E80DC2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F679DD-1CA5-4B0B-93AD-F6E4D8F7A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1DE818-2DB7-45D8-885E-C57C1C76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B9682-C94D-4E44-A1DF-02B49333101D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F604A-79C8-4B0F-969B-127FF5D0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595E7-16E8-41E4-9C7E-4A28A0BC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06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9DDBB-B01F-41B0-BD20-02BD7F5A9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783CFA-1630-4D12-984F-8BE02508F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B8347-7709-47CA-8FB1-8E470465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14B1-9B25-E94C-8D52-50DD48189262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1DAA7-6D14-4494-87B0-FE0327C1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18F50A-8666-4008-BCCC-F04EFCB7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A14BF37-360A-4870-9DCF-F43380B98F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7860" y="1085101"/>
            <a:ext cx="4312920" cy="4312920"/>
          </a:xfrm>
          <a:custGeom>
            <a:avLst/>
            <a:gdLst>
              <a:gd name="connsiteX0" fmla="*/ 0 w 4312920"/>
              <a:gd name="connsiteY0" fmla="*/ 0 h 4312920"/>
              <a:gd name="connsiteX1" fmla="*/ 4312920 w 4312920"/>
              <a:gd name="connsiteY1" fmla="*/ 0 h 4312920"/>
              <a:gd name="connsiteX2" fmla="*/ 4312920 w 4312920"/>
              <a:gd name="connsiteY2" fmla="*/ 4312920 h 4312920"/>
              <a:gd name="connsiteX3" fmla="*/ 0 w 4312920"/>
              <a:gd name="connsiteY3" fmla="*/ 4312920 h 431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2920" h="4312920">
                <a:moveTo>
                  <a:pt x="0" y="0"/>
                </a:moveTo>
                <a:lnTo>
                  <a:pt x="4312920" y="0"/>
                </a:lnTo>
                <a:lnTo>
                  <a:pt x="4312920" y="4312920"/>
                </a:lnTo>
                <a:lnTo>
                  <a:pt x="0" y="431292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8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C514A95-465A-44F0-AF0A-892A94E32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2100" y="1721280"/>
            <a:ext cx="4312920" cy="4312920"/>
          </a:xfrm>
          <a:custGeom>
            <a:avLst/>
            <a:gdLst>
              <a:gd name="connsiteX0" fmla="*/ 0 w 4312920"/>
              <a:gd name="connsiteY0" fmla="*/ 0 h 4312920"/>
              <a:gd name="connsiteX1" fmla="*/ 4312920 w 4312920"/>
              <a:gd name="connsiteY1" fmla="*/ 0 h 4312920"/>
              <a:gd name="connsiteX2" fmla="*/ 4312920 w 4312920"/>
              <a:gd name="connsiteY2" fmla="*/ 4312920 h 4312920"/>
              <a:gd name="connsiteX3" fmla="*/ 0 w 4312920"/>
              <a:gd name="connsiteY3" fmla="*/ 4312920 h 431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2920" h="4312920">
                <a:moveTo>
                  <a:pt x="0" y="0"/>
                </a:moveTo>
                <a:lnTo>
                  <a:pt x="4312920" y="0"/>
                </a:lnTo>
                <a:lnTo>
                  <a:pt x="4312920" y="4312920"/>
                </a:lnTo>
                <a:lnTo>
                  <a:pt x="0" y="431292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92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B0C7A26-A6F6-49E0-AB26-7B88257B10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81762" y="0"/>
            <a:ext cx="9710238" cy="6858000"/>
          </a:xfrm>
          <a:custGeom>
            <a:avLst/>
            <a:gdLst>
              <a:gd name="connsiteX0" fmla="*/ 3600558 w 9710238"/>
              <a:gd name="connsiteY0" fmla="*/ 0 h 6858000"/>
              <a:gd name="connsiteX1" fmla="*/ 9710238 w 9710238"/>
              <a:gd name="connsiteY1" fmla="*/ 0 h 6858000"/>
              <a:gd name="connsiteX2" fmla="*/ 9710238 w 9710238"/>
              <a:gd name="connsiteY2" fmla="*/ 3362103 h 6858000"/>
              <a:gd name="connsiteX3" fmla="*/ 7860537 w 9710238"/>
              <a:gd name="connsiteY3" fmla="*/ 6858000 h 6858000"/>
              <a:gd name="connsiteX4" fmla="*/ 0 w 971023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0238" h="6858000">
                <a:moveTo>
                  <a:pt x="3600558" y="0"/>
                </a:moveTo>
                <a:lnTo>
                  <a:pt x="9710238" y="0"/>
                </a:lnTo>
                <a:lnTo>
                  <a:pt x="9710238" y="3362103"/>
                </a:lnTo>
                <a:lnTo>
                  <a:pt x="78605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8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CD2C574-2E2B-4108-99EF-02ED4B1FD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713641" cy="6858000"/>
          </a:xfrm>
          <a:custGeom>
            <a:avLst/>
            <a:gdLst>
              <a:gd name="connsiteX0" fmla="*/ 1825051 w 9713641"/>
              <a:gd name="connsiteY0" fmla="*/ 0 h 6858000"/>
              <a:gd name="connsiteX1" fmla="*/ 9713641 w 9713641"/>
              <a:gd name="connsiteY1" fmla="*/ 0 h 6858000"/>
              <a:gd name="connsiteX2" fmla="*/ 6085030 w 9713641"/>
              <a:gd name="connsiteY2" fmla="*/ 6858000 h 6858000"/>
              <a:gd name="connsiteX3" fmla="*/ 0 w 9713641"/>
              <a:gd name="connsiteY3" fmla="*/ 6858000 h 6858000"/>
              <a:gd name="connsiteX4" fmla="*/ 0 w 9713641"/>
              <a:gd name="connsiteY4" fmla="*/ 34761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3641" h="6858000">
                <a:moveTo>
                  <a:pt x="1825051" y="0"/>
                </a:moveTo>
                <a:lnTo>
                  <a:pt x="9713641" y="0"/>
                </a:lnTo>
                <a:lnTo>
                  <a:pt x="6085030" y="6858000"/>
                </a:lnTo>
                <a:lnTo>
                  <a:pt x="0" y="6858000"/>
                </a:lnTo>
                <a:lnTo>
                  <a:pt x="0" y="3476184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32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4FC2A82-AE09-4F49-8B2A-50FCE911E9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1455" y="0"/>
            <a:ext cx="6974129" cy="6858001"/>
          </a:xfrm>
          <a:custGeom>
            <a:avLst/>
            <a:gdLst>
              <a:gd name="connsiteX0" fmla="*/ 0 w 6974129"/>
              <a:gd name="connsiteY0" fmla="*/ 0 h 6858001"/>
              <a:gd name="connsiteX1" fmla="*/ 6974129 w 6974129"/>
              <a:gd name="connsiteY1" fmla="*/ 0 h 6858001"/>
              <a:gd name="connsiteX2" fmla="*/ 3374162 w 6974129"/>
              <a:gd name="connsiteY2" fmla="*/ 6858001 h 6858001"/>
              <a:gd name="connsiteX3" fmla="*/ 3373894 w 6974129"/>
              <a:gd name="connsiteY3" fmla="*/ 6858001 h 6858001"/>
              <a:gd name="connsiteX4" fmla="*/ 1886004 w 6974129"/>
              <a:gd name="connsiteY4" fmla="*/ 6858001 h 6858001"/>
              <a:gd name="connsiteX5" fmla="*/ 0 w 6974129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129" h="6858001">
                <a:moveTo>
                  <a:pt x="0" y="0"/>
                </a:moveTo>
                <a:lnTo>
                  <a:pt x="6974129" y="0"/>
                </a:lnTo>
                <a:lnTo>
                  <a:pt x="3374162" y="6858001"/>
                </a:lnTo>
                <a:lnTo>
                  <a:pt x="3373894" y="6858001"/>
                </a:lnTo>
                <a:lnTo>
                  <a:pt x="1886004" y="6858001"/>
                </a:lnTo>
                <a:cubicBezTo>
                  <a:pt x="880101" y="3199970"/>
                  <a:pt x="0" y="0"/>
                  <a:pt x="0" y="0"/>
                </a:cubicBez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75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9B2B009-B2ED-4E2F-8928-E81B88030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2488" y="1"/>
            <a:ext cx="8299512" cy="6860957"/>
          </a:xfrm>
          <a:custGeom>
            <a:avLst/>
            <a:gdLst>
              <a:gd name="connsiteX0" fmla="*/ 3647920 w 8299512"/>
              <a:gd name="connsiteY0" fmla="*/ 0 h 6860957"/>
              <a:gd name="connsiteX1" fmla="*/ 8299512 w 8299512"/>
              <a:gd name="connsiteY1" fmla="*/ 0 h 6860957"/>
              <a:gd name="connsiteX2" fmla="*/ 8299512 w 8299512"/>
              <a:gd name="connsiteY2" fmla="*/ 2163269 h 6860957"/>
              <a:gd name="connsiteX3" fmla="*/ 5801602 w 8299512"/>
              <a:gd name="connsiteY3" fmla="*/ 6860957 h 6860957"/>
              <a:gd name="connsiteX4" fmla="*/ 0 w 8299512"/>
              <a:gd name="connsiteY4" fmla="*/ 6860957 h 686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9512" h="6860957">
                <a:moveTo>
                  <a:pt x="3647920" y="0"/>
                </a:moveTo>
                <a:lnTo>
                  <a:pt x="8299512" y="0"/>
                </a:lnTo>
                <a:lnTo>
                  <a:pt x="8299512" y="2163269"/>
                </a:lnTo>
                <a:lnTo>
                  <a:pt x="5801602" y="6860957"/>
                </a:lnTo>
                <a:lnTo>
                  <a:pt x="0" y="6860957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2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6906481-94BB-4978-9E4D-374009EE96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45607" y="1527859"/>
            <a:ext cx="3641823" cy="3150390"/>
          </a:xfrm>
          <a:custGeom>
            <a:avLst/>
            <a:gdLst>
              <a:gd name="connsiteX0" fmla="*/ 1654157 w 3641823"/>
              <a:gd name="connsiteY0" fmla="*/ 0 h 3150390"/>
              <a:gd name="connsiteX1" fmla="*/ 3641823 w 3641823"/>
              <a:gd name="connsiteY1" fmla="*/ 0 h 3150390"/>
              <a:gd name="connsiteX2" fmla="*/ 1987897 w 3641823"/>
              <a:gd name="connsiteY2" fmla="*/ 3150390 h 3150390"/>
              <a:gd name="connsiteX3" fmla="*/ 0 w 3641823"/>
              <a:gd name="connsiteY3" fmla="*/ 3150390 h 315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1823" h="3150390">
                <a:moveTo>
                  <a:pt x="1654157" y="0"/>
                </a:moveTo>
                <a:lnTo>
                  <a:pt x="3641823" y="0"/>
                </a:lnTo>
                <a:lnTo>
                  <a:pt x="1987897" y="3150390"/>
                </a:lnTo>
                <a:lnTo>
                  <a:pt x="0" y="315039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6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7ED353B-FE6F-4F01-B996-8EF95C5489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7801" y="1527859"/>
            <a:ext cx="3641823" cy="3150390"/>
          </a:xfrm>
          <a:custGeom>
            <a:avLst/>
            <a:gdLst>
              <a:gd name="connsiteX0" fmla="*/ 1654157 w 3641823"/>
              <a:gd name="connsiteY0" fmla="*/ 0 h 3150390"/>
              <a:gd name="connsiteX1" fmla="*/ 3641823 w 3641823"/>
              <a:gd name="connsiteY1" fmla="*/ 0 h 3150390"/>
              <a:gd name="connsiteX2" fmla="*/ 1987897 w 3641823"/>
              <a:gd name="connsiteY2" fmla="*/ 3150390 h 3150390"/>
              <a:gd name="connsiteX3" fmla="*/ 0 w 3641823"/>
              <a:gd name="connsiteY3" fmla="*/ 3150390 h 315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1823" h="3150390">
                <a:moveTo>
                  <a:pt x="1654157" y="0"/>
                </a:moveTo>
                <a:lnTo>
                  <a:pt x="3641823" y="0"/>
                </a:lnTo>
                <a:lnTo>
                  <a:pt x="1987897" y="3150390"/>
                </a:lnTo>
                <a:lnTo>
                  <a:pt x="0" y="315039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6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CEC964EE-0FA3-4980-B8AA-7C76767DE1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3304" y="1527859"/>
            <a:ext cx="3641823" cy="3150390"/>
          </a:xfrm>
          <a:custGeom>
            <a:avLst/>
            <a:gdLst>
              <a:gd name="connsiteX0" fmla="*/ 1654157 w 3641823"/>
              <a:gd name="connsiteY0" fmla="*/ 0 h 3150390"/>
              <a:gd name="connsiteX1" fmla="*/ 3641823 w 3641823"/>
              <a:gd name="connsiteY1" fmla="*/ 0 h 3150390"/>
              <a:gd name="connsiteX2" fmla="*/ 1987897 w 3641823"/>
              <a:gd name="connsiteY2" fmla="*/ 3150390 h 3150390"/>
              <a:gd name="connsiteX3" fmla="*/ 0 w 3641823"/>
              <a:gd name="connsiteY3" fmla="*/ 3150390 h 315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1823" h="3150390">
                <a:moveTo>
                  <a:pt x="1654157" y="0"/>
                </a:moveTo>
                <a:lnTo>
                  <a:pt x="3641823" y="0"/>
                </a:lnTo>
                <a:lnTo>
                  <a:pt x="1987897" y="3150390"/>
                </a:lnTo>
                <a:lnTo>
                  <a:pt x="0" y="315039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algn="ctr">
              <a:defRPr sz="1600"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45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59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F2E365-DFA0-4EB5-84C1-31AD3072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DC516-C932-48C0-B4F8-263F0601B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4FC0A-4CF0-4FEB-8AA0-AEE01E09F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3D75-FB05-724C-8060-BCA837E58A42}" type="datetime1">
              <a:rPr lang="ko-KR" altLang="en-US" smtClean="0"/>
              <a:t>2022. 3. 21.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7129A-16FE-43D5-BD70-09DD85169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52904-5F71-41CE-85F5-ADC50EA9B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02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133033D8-9F8B-4B63-9EB7-C78189E4A296}"/>
              </a:ext>
            </a:extLst>
          </p:cNvPr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" name="제목 개체 틀 1">
            <a:extLst>
              <a:ext uri="{FF2B5EF4-FFF2-40B4-BE49-F238E27FC236}">
                <a16:creationId xmlns:a16="http://schemas.microsoft.com/office/drawing/2014/main" id="{1E5792C0-AB28-4075-9D06-DD672BAB85EE}"/>
              </a:ext>
            </a:extLst>
          </p:cNvPr>
          <p:cNvSpPr txBox="1">
            <a:spLocks/>
          </p:cNvSpPr>
          <p:nvPr/>
        </p:nvSpPr>
        <p:spPr>
          <a:xfrm>
            <a:off x="2900554" y="1545574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A8C9106E-703D-44D0-B7F7-B7955300E6A2}"/>
              </a:ext>
            </a:extLst>
          </p:cNvPr>
          <p:cNvSpPr txBox="1">
            <a:spLocks/>
          </p:cNvSpPr>
          <p:nvPr/>
        </p:nvSpPr>
        <p:spPr>
          <a:xfrm>
            <a:off x="1659244" y="1868740"/>
            <a:ext cx="8873512" cy="22159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및</a:t>
            </a:r>
            <a:endParaRPr kumimoji="0" lang="en-US" altLang="ko-K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kumimoji="0" lang="ko-KR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72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차트 작성</a:t>
            </a:r>
            <a:endParaRPr kumimoji="0" lang="en-US" altLang="ko-K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704CE7C9-7CA8-4E09-B5AD-762C2AA09CE6}"/>
              </a:ext>
            </a:extLst>
          </p:cNvPr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028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E81F9208-CE8D-014F-9300-F7A69972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F4AC8510-4CD4-B940-A910-FA8C8C70978E}"/>
              </a:ext>
            </a:extLst>
          </p:cNvPr>
          <p:cNvSpPr txBox="1">
            <a:spLocks/>
          </p:cNvSpPr>
          <p:nvPr/>
        </p:nvSpPr>
        <p:spPr>
          <a:xfrm>
            <a:off x="2900554" y="4407897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E</a:t>
            </a:r>
            <a:r>
              <a:rPr lang="ko-KR" altLang="en-US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조 </a:t>
            </a:r>
            <a:r>
              <a:rPr lang="ko-KR" altLang="en-US" sz="2400" dirty="0" err="1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오다주웠다</a:t>
            </a:r>
            <a:endParaRPr lang="ko-KR" altLang="en-US" sz="24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7" name="제목 개체 틀 1">
            <a:extLst>
              <a:ext uri="{FF2B5EF4-FFF2-40B4-BE49-F238E27FC236}">
                <a16:creationId xmlns:a16="http://schemas.microsoft.com/office/drawing/2014/main" id="{5F52A3B5-7F92-4244-9FE3-E3298FF9E6EC}"/>
              </a:ext>
            </a:extLst>
          </p:cNvPr>
          <p:cNvSpPr txBox="1">
            <a:spLocks/>
          </p:cNvSpPr>
          <p:nvPr/>
        </p:nvSpPr>
        <p:spPr>
          <a:xfrm>
            <a:off x="2900553" y="4933684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이주원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김동현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82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14FE5568-900D-4743-B552-E753F58B7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2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및 차이점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배달의 민족 유사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존재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D459A-B25C-6B4A-8AC4-3C66D4CB0BCE}"/>
              </a:ext>
            </a:extLst>
          </p:cNvPr>
          <p:cNvSpPr txBox="1"/>
          <p:nvPr/>
        </p:nvSpPr>
        <p:spPr>
          <a:xfrm>
            <a:off x="1244117" y="2278351"/>
            <a:ext cx="72989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요기요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이츠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62E6B8-6C7A-C847-AE18-722A788F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648477"/>
            <a:ext cx="1384300" cy="1384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0188E3-81AB-674F-8C7C-957ABF7D1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92" y="1648477"/>
            <a:ext cx="1384300" cy="1384300"/>
          </a:xfrm>
          <a:prstGeom prst="rect">
            <a:avLst/>
          </a:prstGeom>
        </p:spPr>
      </p:pic>
      <p:pic>
        <p:nvPicPr>
          <p:cNvPr id="15362" name="Picture 2" descr="쿠팡이츠 - 더 좋은 식사의 시작">
            <a:extLst>
              <a:ext uri="{FF2B5EF4-FFF2-40B4-BE49-F238E27FC236}">
                <a16:creationId xmlns:a16="http://schemas.microsoft.com/office/drawing/2014/main" id="{2C9D9E9B-5527-4C41-86DB-096613C98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734" y="1648477"/>
            <a:ext cx="13843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BDCCE28-EB83-1342-A646-02CEEF522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98404"/>
              </p:ext>
            </p:extLst>
          </p:nvPr>
        </p:nvGraphicFramePr>
        <p:xfrm>
          <a:off x="1849194" y="3644965"/>
          <a:ext cx="8493611" cy="2116263"/>
        </p:xfrm>
        <a:graphic>
          <a:graphicData uri="http://schemas.openxmlformats.org/drawingml/2006/table">
            <a:tbl>
              <a:tblPr firstRow="1" firstCol="1" bandRow="1">
                <a:solidFill>
                  <a:schemeClr val="accent2"/>
                </a:solidFill>
                <a:tableStyleId>{5C22544A-7EE6-4342-B048-85BDC9FD1C3A}</a:tableStyleId>
              </a:tblPr>
              <a:tblGrid>
                <a:gridCol w="2123403">
                  <a:extLst>
                    <a:ext uri="{9D8B030D-6E8A-4147-A177-3AD203B41FA5}">
                      <a16:colId xmlns:a16="http://schemas.microsoft.com/office/drawing/2014/main" val="663533050"/>
                    </a:ext>
                  </a:extLst>
                </a:gridCol>
                <a:gridCol w="2066957">
                  <a:extLst>
                    <a:ext uri="{9D8B030D-6E8A-4147-A177-3AD203B41FA5}">
                      <a16:colId xmlns:a16="http://schemas.microsoft.com/office/drawing/2014/main" val="2964672664"/>
                    </a:ext>
                  </a:extLst>
                </a:gridCol>
                <a:gridCol w="2179848">
                  <a:extLst>
                    <a:ext uri="{9D8B030D-6E8A-4147-A177-3AD203B41FA5}">
                      <a16:colId xmlns:a16="http://schemas.microsoft.com/office/drawing/2014/main" val="2058984762"/>
                    </a:ext>
                  </a:extLst>
                </a:gridCol>
                <a:gridCol w="2123403">
                  <a:extLst>
                    <a:ext uri="{9D8B030D-6E8A-4147-A177-3AD203B41FA5}">
                      <a16:colId xmlns:a16="http://schemas.microsoft.com/office/drawing/2014/main" val="1270350187"/>
                    </a:ext>
                  </a:extLst>
                </a:gridCol>
              </a:tblGrid>
              <a:tr h="70542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배달의민족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요기요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쿠팡</a:t>
                      </a:r>
                      <a:r>
                        <a:rPr lang="ko-KR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2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이츠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17122"/>
                  </a:ext>
                </a:extLst>
              </a:tr>
              <a:tr h="705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선물하기 기능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</a:t>
                      </a:r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</a:t>
                      </a:r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X</a:t>
                      </a:r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358669"/>
                  </a:ext>
                </a:extLst>
              </a:tr>
              <a:tr h="705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링크 클릭 필요</a:t>
                      </a:r>
                    </a:p>
                  </a:txBody>
                  <a:tcPr marL="180000" anchor="ctr">
                    <a:lnL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</a:t>
                      </a:r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noFill/>
                          </a:ln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</a:t>
                      </a:r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72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80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및 차이점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FC23E9-E52F-F643-AF5D-2EEDBEDA5D6C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와의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차이점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5A393F-DB05-CF41-8A96-100E2348D49F}"/>
              </a:ext>
            </a:extLst>
          </p:cNvPr>
          <p:cNvSpPr txBox="1"/>
          <p:nvPr/>
        </p:nvSpPr>
        <p:spPr>
          <a:xfrm>
            <a:off x="1244117" y="2278351"/>
            <a:ext cx="7298991" cy="174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기존의 선물하기 기능 유지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 클릭 등록 </a:t>
            </a:r>
            <a:r>
              <a:rPr lang="en-US" altLang="ko-KR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+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직접 선물함으로 전송 기능 추가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기존 앱 이용자의 경우 링크 클릭 불필요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앱 </a:t>
            </a: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미이용자의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경우 문자로 링크 전송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49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14FE5568-900D-4743-B552-E753F58B7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3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14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0121603-DEA9-F141-A524-8A853DB7F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894718"/>
              </p:ext>
            </p:extLst>
          </p:nvPr>
        </p:nvGraphicFramePr>
        <p:xfrm>
          <a:off x="820949" y="1290412"/>
          <a:ext cx="10557504" cy="4876704"/>
        </p:xfrm>
        <a:graphic>
          <a:graphicData uri="http://schemas.openxmlformats.org/drawingml/2006/table">
            <a:tbl>
              <a:tblPr/>
              <a:tblGrid>
                <a:gridCol w="1156784">
                  <a:extLst>
                    <a:ext uri="{9D8B030D-6E8A-4147-A177-3AD203B41FA5}">
                      <a16:colId xmlns:a16="http://schemas.microsoft.com/office/drawing/2014/main" val="1360720560"/>
                    </a:ext>
                  </a:extLst>
                </a:gridCol>
                <a:gridCol w="658928">
                  <a:extLst>
                    <a:ext uri="{9D8B030D-6E8A-4147-A177-3AD203B41FA5}">
                      <a16:colId xmlns:a16="http://schemas.microsoft.com/office/drawing/2014/main" val="2332585212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2207945359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3612872768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3726013005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1305231158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3822512971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508825102"/>
                    </a:ext>
                  </a:extLst>
                </a:gridCol>
                <a:gridCol w="658928">
                  <a:extLst>
                    <a:ext uri="{9D8B030D-6E8A-4147-A177-3AD203B41FA5}">
                      <a16:colId xmlns:a16="http://schemas.microsoft.com/office/drawing/2014/main" val="4102811514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2858739825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1609256329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2023049413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1816689192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88646069"/>
                    </a:ext>
                  </a:extLst>
                </a:gridCol>
                <a:gridCol w="673572">
                  <a:extLst>
                    <a:ext uri="{9D8B030D-6E8A-4147-A177-3AD203B41FA5}">
                      <a16:colId xmlns:a16="http://schemas.microsoft.com/office/drawing/2014/main" val="389001938"/>
                    </a:ext>
                  </a:extLst>
                </a:gridCol>
              </a:tblGrid>
              <a:tr h="304794"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2022</a:t>
                      </a:r>
                      <a:endParaRPr lang="ko-KR" altLang="en-US" sz="8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494037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월</a:t>
                      </a:r>
                      <a:endParaRPr lang="ko-KR" altLang="en-US" sz="8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4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월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월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6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월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38296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4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6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7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8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9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10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11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12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13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14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주차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624573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시스템 상황 분석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5072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유스케이스 분석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0715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유스케이스 명세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75235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다이어그램 작성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97010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335125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en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연결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88869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검색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010454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229418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선물 송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/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수신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176090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환불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921473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테스트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42903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배포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559929"/>
                  </a:ext>
                </a:extLst>
              </a:tr>
              <a:tr h="304794">
                <a:tc>
                  <a:txBody>
                    <a:bodyPr/>
                    <a:lstStyle/>
                    <a:p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보고서 작성</a:t>
                      </a: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ko-KR" altLang="en-US" sz="800" dirty="0">
                          <a:effectLst/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</a:br>
                      <a:endParaRPr lang="ko-KR" altLang="en-US" sz="800" dirty="0">
                        <a:effectLst/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marL="14582" marR="14582" marT="14582" marB="145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FF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50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23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14FE5568-900D-4743-B552-E753F58B7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6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35967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16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FC23E9-E52F-F643-AF5D-2EEDBEDA5D6C}"/>
              </a:ext>
            </a:extLst>
          </p:cNvPr>
          <p:cNvSpPr txBox="1"/>
          <p:nvPr/>
        </p:nvSpPr>
        <p:spPr>
          <a:xfrm>
            <a:off x="937140" y="1510534"/>
            <a:ext cx="601230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사용자 편의성 증대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614036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133033D8-9F8B-4B63-9EB7-C78189E4A296}"/>
              </a:ext>
            </a:extLst>
          </p:cNvPr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A8C9106E-703D-44D0-B7F7-B7955300E6A2}"/>
              </a:ext>
            </a:extLst>
          </p:cNvPr>
          <p:cNvSpPr txBox="1">
            <a:spLocks/>
          </p:cNvSpPr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j-cs"/>
              </a:rPr>
              <a:t>Q&amp;A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704CE7C9-7CA8-4E09-B5AD-762C2AA09CE6}"/>
              </a:ext>
            </a:extLst>
          </p:cNvPr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5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4F0C8A64-2E46-6A4D-BD55-1FDEF8A85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6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A081EE50-102A-FD45-B34C-0428FD45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05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9C58F199-1CAD-4C4D-BC7C-B34B46AB4CBD}"/>
              </a:ext>
            </a:extLst>
          </p:cNvPr>
          <p:cNvSpPr txBox="1">
            <a:spLocks/>
          </p:cNvSpPr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9B6A08E3-23D2-426C-9E55-9BF82127D453}"/>
              </a:ext>
            </a:extLst>
          </p:cNvPr>
          <p:cNvSpPr txBox="1">
            <a:spLocks/>
          </p:cNvSpPr>
          <p:nvPr/>
        </p:nvSpPr>
        <p:spPr>
          <a:xfrm>
            <a:off x="2167137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3200" dirty="0">
              <a:ln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075D369-68BB-4815-AD59-ADA4D62F3C30}"/>
              </a:ext>
            </a:extLst>
          </p:cNvPr>
          <p:cNvSpPr txBox="1">
            <a:spLocks/>
          </p:cNvSpPr>
          <p:nvPr/>
        </p:nvSpPr>
        <p:spPr>
          <a:xfrm>
            <a:off x="1650208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9A8639DA-61B3-4324-B866-08CBBF5078BD}"/>
              </a:ext>
            </a:extLst>
          </p:cNvPr>
          <p:cNvSpPr txBox="1">
            <a:spLocks/>
          </p:cNvSpPr>
          <p:nvPr/>
        </p:nvSpPr>
        <p:spPr>
          <a:xfrm>
            <a:off x="1565891" y="4319047"/>
            <a:ext cx="1630392" cy="490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소개 및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선정 이유</a:t>
            </a:r>
            <a:endParaRPr lang="en-US" altLang="ko-KR" sz="1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A3D8CE-393E-4EB5-8A77-7A15B1BC395D}"/>
              </a:ext>
            </a:extLst>
          </p:cNvPr>
          <p:cNvCxnSpPr/>
          <p:nvPr/>
        </p:nvCxnSpPr>
        <p:spPr>
          <a:xfrm flipH="1">
            <a:off x="3280600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BA899577-CBD2-4232-BD55-E71D4966AC35}"/>
              </a:ext>
            </a:extLst>
          </p:cNvPr>
          <p:cNvSpPr txBox="1">
            <a:spLocks/>
          </p:cNvSpPr>
          <p:nvPr/>
        </p:nvSpPr>
        <p:spPr>
          <a:xfrm>
            <a:off x="4608443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02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63E380C-5E3A-4991-9804-B3BA5977EE63}"/>
              </a:ext>
            </a:extLst>
          </p:cNvPr>
          <p:cNvSpPr txBox="1">
            <a:spLocks/>
          </p:cNvSpPr>
          <p:nvPr/>
        </p:nvSpPr>
        <p:spPr>
          <a:xfrm>
            <a:off x="4091514" y="3677932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</a:t>
            </a:r>
          </a:p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F3C8E53A-AD7C-4CE0-BC44-69B5935692B7}"/>
              </a:ext>
            </a:extLst>
          </p:cNvPr>
          <p:cNvSpPr txBox="1">
            <a:spLocks/>
          </p:cNvSpPr>
          <p:nvPr/>
        </p:nvSpPr>
        <p:spPr>
          <a:xfrm>
            <a:off x="4007197" y="4319047"/>
            <a:ext cx="1630392" cy="7564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비슷한 주제에 대한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기존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S/W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존재 여부 및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차이점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C3AC3F-4F1A-4924-B9F6-DB15242B4ECA}"/>
              </a:ext>
            </a:extLst>
          </p:cNvPr>
          <p:cNvCxnSpPr/>
          <p:nvPr/>
        </p:nvCxnSpPr>
        <p:spPr>
          <a:xfrm flipH="1">
            <a:off x="5721906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>
            <a:extLst>
              <a:ext uri="{FF2B5EF4-FFF2-40B4-BE49-F238E27FC236}">
                <a16:creationId xmlns:a16="http://schemas.microsoft.com/office/drawing/2014/main" id="{02D35B32-BF16-4301-8749-9C237F2E48E9}"/>
              </a:ext>
            </a:extLst>
          </p:cNvPr>
          <p:cNvSpPr txBox="1">
            <a:spLocks/>
          </p:cNvSpPr>
          <p:nvPr/>
        </p:nvSpPr>
        <p:spPr>
          <a:xfrm>
            <a:off x="7049749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03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9" name="제목 개체 틀 1">
            <a:extLst>
              <a:ext uri="{FF2B5EF4-FFF2-40B4-BE49-F238E27FC236}">
                <a16:creationId xmlns:a16="http://schemas.microsoft.com/office/drawing/2014/main" id="{2F512D3E-04F0-44C8-84BA-D56C01BF7986}"/>
              </a:ext>
            </a:extLst>
          </p:cNvPr>
          <p:cNvSpPr txBox="1">
            <a:spLocks/>
          </p:cNvSpPr>
          <p:nvPr/>
        </p:nvSpPr>
        <p:spPr>
          <a:xfrm>
            <a:off x="6233350" y="367793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간트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차트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A10F93B-6176-423C-9DF5-9F23CC8EBCA7}"/>
              </a:ext>
            </a:extLst>
          </p:cNvPr>
          <p:cNvSpPr txBox="1">
            <a:spLocks/>
          </p:cNvSpPr>
          <p:nvPr/>
        </p:nvSpPr>
        <p:spPr>
          <a:xfrm>
            <a:off x="6364186" y="431904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설계 및 개발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C3B08D-566C-467F-9256-4238A92E41C7}"/>
              </a:ext>
            </a:extLst>
          </p:cNvPr>
          <p:cNvCxnSpPr/>
          <p:nvPr/>
        </p:nvCxnSpPr>
        <p:spPr>
          <a:xfrm flipH="1">
            <a:off x="8106367" y="2590800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>
            <a:extLst>
              <a:ext uri="{FF2B5EF4-FFF2-40B4-BE49-F238E27FC236}">
                <a16:creationId xmlns:a16="http://schemas.microsoft.com/office/drawing/2014/main" id="{E56B8121-974E-4E97-9513-1CB22924BA15}"/>
              </a:ext>
            </a:extLst>
          </p:cNvPr>
          <p:cNvSpPr txBox="1">
            <a:spLocks/>
          </p:cNvSpPr>
          <p:nvPr/>
        </p:nvSpPr>
        <p:spPr>
          <a:xfrm>
            <a:off x="9434210" y="303681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3" name="제목 개체 틀 1">
            <a:extLst>
              <a:ext uri="{FF2B5EF4-FFF2-40B4-BE49-F238E27FC236}">
                <a16:creationId xmlns:a16="http://schemas.microsoft.com/office/drawing/2014/main" id="{5EC387A3-05B1-4585-A40E-1B5A26B6BBC9}"/>
              </a:ext>
            </a:extLst>
          </p:cNvPr>
          <p:cNvSpPr txBox="1">
            <a:spLocks/>
          </p:cNvSpPr>
          <p:nvPr/>
        </p:nvSpPr>
        <p:spPr>
          <a:xfrm>
            <a:off x="8917281" y="367793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개발 후 효과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D8A42-094E-4DCF-B9F3-7A9905382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A081EE50-102A-FD45-B34C-0428FD45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FEB138E3-2010-A448-9985-4E8694F0F3EB}"/>
              </a:ext>
            </a:extLst>
          </p:cNvPr>
          <p:cNvSpPr txBox="1">
            <a:spLocks/>
          </p:cNvSpPr>
          <p:nvPr/>
        </p:nvSpPr>
        <p:spPr>
          <a:xfrm>
            <a:off x="8748647" y="4317637"/>
            <a:ext cx="1799026" cy="224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예상 효과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80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CAA9F7E9-4DC3-8749-B15E-3577B5CFC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F1B468-A760-0044-A41F-874893A0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19" y="1488300"/>
            <a:ext cx="586860" cy="5868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A9C191-9137-B746-9F63-C7D75F742AB9}"/>
              </a:ext>
            </a:extLst>
          </p:cNvPr>
          <p:cNvSpPr txBox="1"/>
          <p:nvPr/>
        </p:nvSpPr>
        <p:spPr>
          <a:xfrm>
            <a:off x="1244118" y="2278351"/>
            <a:ext cx="6012300" cy="131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배달의 민족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인앱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기능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배민상품권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및 특정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기프티콘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선물 가능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or 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문자를 통해 선물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 전송 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58443-EDE5-B242-9228-C14773F0DF6F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배달의 민족 선물하기 기능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F0800F-C424-A74F-95EE-261212BF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0"/>
          <a:stretch/>
        </p:blipFill>
        <p:spPr>
          <a:xfrm>
            <a:off x="7563395" y="435294"/>
            <a:ext cx="2998630" cy="5661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FAC065-1B82-294F-8CEF-E557A3E94F25}"/>
              </a:ext>
            </a:extLst>
          </p:cNvPr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72114-AD3D-424D-9732-B65C98F288F7}"/>
              </a:ext>
            </a:extLst>
          </p:cNvPr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688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144FC-B719-E84D-836F-ADE92B49234D}"/>
              </a:ext>
            </a:extLst>
          </p:cNvPr>
          <p:cNvSpPr txBox="1"/>
          <p:nvPr/>
        </p:nvSpPr>
        <p:spPr>
          <a:xfrm>
            <a:off x="1237053" y="5819804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메인메뉴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선물 보내기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5B88D84-6631-F24A-A2EE-9D5A802D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73" y="2224948"/>
            <a:ext cx="1879440" cy="350333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F09A65D-D32E-BB4F-BD1E-03DE73F43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11" y="2224948"/>
            <a:ext cx="1937410" cy="35016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4F2C29-C357-AB4B-9709-420A2F5BA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287" y="2224948"/>
            <a:ext cx="1879440" cy="35059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506749-B26A-CA40-A9F5-21AB4A759853}"/>
              </a:ext>
            </a:extLst>
          </p:cNvPr>
          <p:cNvSpPr txBox="1"/>
          <p:nvPr/>
        </p:nvSpPr>
        <p:spPr>
          <a:xfrm>
            <a:off x="5110576" y="5818161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선택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4507CE-5FAA-C445-B43C-88474EC6E072}"/>
              </a:ext>
            </a:extLst>
          </p:cNvPr>
          <p:cNvSpPr txBox="1"/>
          <p:nvPr/>
        </p:nvSpPr>
        <p:spPr>
          <a:xfrm>
            <a:off x="8972129" y="5818162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후 보내기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0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4398521E-D0CA-8C48-A39F-EA5B3F6DF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92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CEC8035-5B6D-F147-8268-E18A389E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662" y="2224949"/>
            <a:ext cx="1875625" cy="3593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A29F31-9D55-DC48-9D73-EEA585B6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043" y="2224949"/>
            <a:ext cx="2132975" cy="3593212"/>
          </a:xfrm>
          <a:prstGeom prst="rect">
            <a:avLst/>
          </a:prstGeom>
        </p:spPr>
      </p:pic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144FC-B719-E84D-836F-ADE92B49234D}"/>
              </a:ext>
            </a:extLst>
          </p:cNvPr>
          <p:cNvSpPr txBox="1"/>
          <p:nvPr/>
        </p:nvSpPr>
        <p:spPr>
          <a:xfrm>
            <a:off x="1237053" y="5819804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확인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선물 받기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506749-B26A-CA40-A9F5-21AB4A759853}"/>
              </a:ext>
            </a:extLst>
          </p:cNvPr>
          <p:cNvSpPr txBox="1"/>
          <p:nvPr/>
        </p:nvSpPr>
        <p:spPr>
          <a:xfrm>
            <a:off x="5110576" y="5818161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등록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4507CE-5FAA-C445-B43C-88474EC6E072}"/>
              </a:ext>
            </a:extLst>
          </p:cNvPr>
          <p:cNvSpPr txBox="1"/>
          <p:nvPr/>
        </p:nvSpPr>
        <p:spPr>
          <a:xfrm>
            <a:off x="8972129" y="5818162"/>
            <a:ext cx="1981879" cy="39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선물함</a:t>
            </a:r>
            <a:endParaRPr lang="en-US" altLang="ko-KR" sz="1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C218F-3886-E94A-A526-1B941368F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122" y="2224948"/>
            <a:ext cx="1477739" cy="3501690"/>
          </a:xfrm>
          <a:prstGeom prst="rect">
            <a:avLst/>
          </a:prstGeom>
        </p:spPr>
      </p:pic>
      <p:pic>
        <p:nvPicPr>
          <p:cNvPr id="24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6B976A43-475A-0A44-8524-936505625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9E836-4E61-104F-B0EF-7D11CCA468E8}"/>
              </a:ext>
            </a:extLst>
          </p:cNvPr>
          <p:cNvSpPr txBox="1"/>
          <p:nvPr/>
        </p:nvSpPr>
        <p:spPr>
          <a:xfrm>
            <a:off x="6047905" y="3688529"/>
            <a:ext cx="321145" cy="1024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65D78-D36E-AF4F-A9DE-CCB05E4C3344}"/>
              </a:ext>
            </a:extLst>
          </p:cNvPr>
          <p:cNvSpPr txBox="1"/>
          <p:nvPr/>
        </p:nvSpPr>
        <p:spPr>
          <a:xfrm>
            <a:off x="6095530" y="3962972"/>
            <a:ext cx="321145" cy="1024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160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D459A-B25C-6B4A-8AC4-3C66D4CB0BCE}"/>
              </a:ext>
            </a:extLst>
          </p:cNvPr>
          <p:cNvSpPr txBox="1"/>
          <p:nvPr/>
        </p:nvSpPr>
        <p:spPr>
          <a:xfrm>
            <a:off x="1244117" y="2278351"/>
            <a:ext cx="7298991" cy="131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보낼 시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알림톡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or 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문자로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 전송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받는 사람이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링크를 클릭하여 선물을 등록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하는 과정 존재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이러한 번거로움을 없애고자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기능 변경 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A35123-0CD0-4840-913D-2D192847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108" y="220829"/>
            <a:ext cx="2502730" cy="5930537"/>
          </a:xfrm>
          <a:prstGeom prst="rect">
            <a:avLst/>
          </a:prstGeom>
        </p:spPr>
      </p:pic>
      <p:sp>
        <p:nvSpPr>
          <p:cNvPr id="26" name="그래픽 20">
            <a:extLst>
              <a:ext uri="{FF2B5EF4-FFF2-40B4-BE49-F238E27FC236}">
                <a16:creationId xmlns:a16="http://schemas.microsoft.com/office/drawing/2014/main" id="{19EA5850-30B8-0D45-81A2-5F3DC4C7F9DA}"/>
              </a:ext>
            </a:extLst>
          </p:cNvPr>
          <p:cNvSpPr/>
          <p:nvPr/>
        </p:nvSpPr>
        <p:spPr>
          <a:xfrm flipH="1">
            <a:off x="5839096" y="4331278"/>
            <a:ext cx="2761251" cy="934523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/>
          </a:solidFill>
          <a:ln w="27536" cap="flat">
            <a:noFill/>
            <a:prstDash val="solid"/>
            <a:miter/>
          </a:ln>
        </p:spPr>
        <p:txBody>
          <a:bodyPr bIns="216000" rtlCol="0" anchor="ctr"/>
          <a:lstStyle/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altLang="ko-KR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등록하기</a:t>
            </a:r>
            <a:r>
              <a:rPr lang="en-US" altLang="ko-KR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]</a:t>
            </a:r>
            <a:r>
              <a:rPr lang="ko-KR" altLang="en-US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클릭</a:t>
            </a:r>
            <a:endParaRPr lang="en-US" altLang="ko-KR" sz="2000" dirty="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9F736-87AB-AC4C-B7C9-315B2783B2EB}"/>
              </a:ext>
            </a:extLst>
          </p:cNvPr>
          <p:cNvSpPr txBox="1"/>
          <p:nvPr/>
        </p:nvSpPr>
        <p:spPr>
          <a:xfrm>
            <a:off x="8699863" y="5107577"/>
            <a:ext cx="2246811" cy="365760"/>
          </a:xfrm>
          <a:prstGeom prst="rect">
            <a:avLst/>
          </a:prstGeom>
          <a:noFill/>
          <a:ln w="762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7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59E8E09-1336-4C49-8A6D-7EF1F0ACD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1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1F1E1C-3172-4D43-ABC2-4F5295D7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39" y="220829"/>
            <a:ext cx="3516318" cy="5923594"/>
          </a:xfrm>
          <a:prstGeom prst="rect">
            <a:avLst/>
          </a:prstGeom>
        </p:spPr>
      </p:pic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D459A-B25C-6B4A-8AC4-3C66D4CB0BCE}"/>
              </a:ext>
            </a:extLst>
          </p:cNvPr>
          <p:cNvSpPr txBox="1"/>
          <p:nvPr/>
        </p:nvSpPr>
        <p:spPr>
          <a:xfrm>
            <a:off x="1244117" y="2278351"/>
            <a:ext cx="7298991" cy="131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보낼 시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알림톡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or 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문자로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 전송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받는 사람이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링크를 클릭하여 선물을 등록</a:t>
            </a: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하는 과정 존재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이러한 번거로움을 없애고자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기능 변경 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6" name="그래픽 20">
            <a:extLst>
              <a:ext uri="{FF2B5EF4-FFF2-40B4-BE49-F238E27FC236}">
                <a16:creationId xmlns:a16="http://schemas.microsoft.com/office/drawing/2014/main" id="{19EA5850-30B8-0D45-81A2-5F3DC4C7F9DA}"/>
              </a:ext>
            </a:extLst>
          </p:cNvPr>
          <p:cNvSpPr/>
          <p:nvPr/>
        </p:nvSpPr>
        <p:spPr>
          <a:xfrm flipH="1">
            <a:off x="5568814" y="4587707"/>
            <a:ext cx="2761251" cy="934523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/>
          </a:solidFill>
          <a:ln w="27536" cap="flat">
            <a:noFill/>
            <a:prstDash val="solid"/>
            <a:miter/>
          </a:ln>
        </p:spPr>
        <p:txBody>
          <a:bodyPr bIns="216000" rtlCol="0" anchor="ctr"/>
          <a:lstStyle/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altLang="ko-KR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등록하기</a:t>
            </a:r>
            <a:r>
              <a:rPr lang="en-US" altLang="ko-KR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]</a:t>
            </a:r>
            <a:r>
              <a:rPr lang="ko-KR" altLang="en-US" sz="20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클릭</a:t>
            </a:r>
            <a:endParaRPr lang="en-US" altLang="ko-KR" sz="2000" dirty="0">
              <a:solidFill>
                <a:schemeClr val="bg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9F736-87AB-AC4C-B7C9-315B2783B2EB}"/>
              </a:ext>
            </a:extLst>
          </p:cNvPr>
          <p:cNvSpPr txBox="1"/>
          <p:nvPr/>
        </p:nvSpPr>
        <p:spPr>
          <a:xfrm>
            <a:off x="8097198" y="5591319"/>
            <a:ext cx="3202980" cy="408521"/>
          </a:xfrm>
          <a:prstGeom prst="rect">
            <a:avLst/>
          </a:prstGeom>
          <a:noFill/>
          <a:ln w="762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0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DF972AAA-9F1B-B447-AB32-81A57429B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7AEA2B-3A80-2A43-9297-EE4750DDB855}"/>
              </a:ext>
            </a:extLst>
          </p:cNvPr>
          <p:cNvSpPr txBox="1"/>
          <p:nvPr/>
        </p:nvSpPr>
        <p:spPr>
          <a:xfrm>
            <a:off x="9608118" y="2635914"/>
            <a:ext cx="419391" cy="169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EDB535-E904-E249-A021-C5BE6086004C}"/>
              </a:ext>
            </a:extLst>
          </p:cNvPr>
          <p:cNvSpPr txBox="1"/>
          <p:nvPr/>
        </p:nvSpPr>
        <p:spPr>
          <a:xfrm>
            <a:off x="9692398" y="3081491"/>
            <a:ext cx="532818" cy="169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16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CD3B15-BBFC-2548-81EA-C266D9722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050" y="220831"/>
            <a:ext cx="3016592" cy="5779009"/>
          </a:xfrm>
          <a:prstGeom prst="rect">
            <a:avLst/>
          </a:prstGeom>
        </p:spPr>
      </p:pic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C7CF635E-9941-4D59-910D-389F6B6A90CD}"/>
              </a:ext>
            </a:extLst>
          </p:cNvPr>
          <p:cNvSpPr txBox="1">
            <a:spLocks/>
          </p:cNvSpPr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dirty="0">
                <a:ln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</a:rPr>
              <a:t>01</a:t>
            </a:r>
            <a:endParaRPr lang="ko-KR" altLang="en-US" sz="4000" dirty="0">
              <a:ln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D0D6521B-27F5-4E50-8C13-3A53789D97BD}"/>
              </a:ext>
            </a:extLst>
          </p:cNvPr>
          <p:cNvSpPr txBox="1">
            <a:spLocks/>
          </p:cNvSpPr>
          <p:nvPr/>
        </p:nvSpPr>
        <p:spPr>
          <a:xfrm>
            <a:off x="937140" y="742746"/>
            <a:ext cx="2108260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 panose="020B0600000101010101" pitchFamily="34" charset="-127"/>
                <a:ea typeface="YtestOTF Bold" panose="020B0600000101010101" pitchFamily="34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주제 소개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575031-9AB3-4A53-8B30-D00F673B6B27}"/>
              </a:ext>
            </a:extLst>
          </p:cNvPr>
          <p:cNvCxnSpPr>
            <a:cxnSpLocks/>
          </p:cNvCxnSpPr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>
            <a:extLst>
              <a:ext uri="{FF2B5EF4-FFF2-40B4-BE49-F238E27FC236}">
                <a16:creationId xmlns:a16="http://schemas.microsoft.com/office/drawing/2014/main" id="{1224677A-5E5A-44E7-A426-5B1CFD1ED5E0}"/>
              </a:ext>
            </a:extLst>
          </p:cNvPr>
          <p:cNvSpPr txBox="1">
            <a:spLocks/>
          </p:cNvSpPr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 panose="020B0600000101010101" pitchFamily="34" charset="-127"/>
                <a:ea typeface="Y 너만을 비춤체OTF" panose="020B0600000101010101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F33EC9-A3A0-1C46-B23E-7724CBC2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fld id="{7958F2D4-C8A3-4E34-BBDA-4D265541A213}" type="slidenum">
              <a:rPr lang="ko-KR" altLang="en-US" smtClean="0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</a:t>
            </a:fld>
            <a:endParaRPr lang="ko-KR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9C6E61EF-23E9-824D-BC06-C5D0C92A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603043" y="6293155"/>
            <a:ext cx="415530" cy="3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181BE-EBF5-A647-99E7-E553E6A6C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19EA7-3B6E-C543-9C71-BC1D81DCDA13}"/>
              </a:ext>
            </a:extLst>
          </p:cNvPr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배달의 민족 선물하기 기능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D459A-B25C-6B4A-8AC4-3C66D4CB0BCE}"/>
              </a:ext>
            </a:extLst>
          </p:cNvPr>
          <p:cNvSpPr txBox="1"/>
          <p:nvPr/>
        </p:nvSpPr>
        <p:spPr>
          <a:xfrm>
            <a:off x="1244117" y="2278351"/>
            <a:ext cx="7298991" cy="259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어플리케이션에서 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주소록 가져오기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선물을 보내고자 하는 사람 선택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선물 보내기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수신인 계정 유무에 따라 다르게 동작</a:t>
            </a:r>
            <a:endParaRPr lang="en-US" altLang="ko-KR" sz="20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계정이 있다면</a:t>
            </a:r>
            <a:r>
              <a:rPr lang="en-US" altLang="ko-KR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바로 선물함에 저장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계정이 없다면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기존과 동일하게 문자로 수신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9F736-87AB-AC4C-B7C9-315B2783B2EB}"/>
              </a:ext>
            </a:extLst>
          </p:cNvPr>
          <p:cNvSpPr txBox="1"/>
          <p:nvPr/>
        </p:nvSpPr>
        <p:spPr>
          <a:xfrm>
            <a:off x="8265600" y="1365978"/>
            <a:ext cx="2779200" cy="1218196"/>
          </a:xfrm>
          <a:prstGeom prst="rect">
            <a:avLst/>
          </a:prstGeom>
          <a:noFill/>
          <a:ln w="76200">
            <a:solidFill>
              <a:srgbClr val="004E97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0" name="Picture 4" descr="대학안내 &gt; 상징/UI &gt; 심볼/로고/지정서체/시그니처 - 창원대학교">
            <a:extLst>
              <a:ext uri="{FF2B5EF4-FFF2-40B4-BE49-F238E27FC236}">
                <a16:creationId xmlns:a16="http://schemas.microsoft.com/office/drawing/2014/main" id="{FAFBA0A7-8E5E-B14A-A207-0559D6B62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0"/>
          <a:stretch/>
        </p:blipFill>
        <p:spPr bwMode="auto">
          <a:xfrm>
            <a:off x="11378453" y="110454"/>
            <a:ext cx="718828" cy="5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81286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724</Words>
  <Application>Microsoft Macintosh PowerPoint</Application>
  <PresentationFormat>와이드스크린</PresentationFormat>
  <Paragraphs>400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나눔스퀘어_ac</vt:lpstr>
      <vt:lpstr>맑은 고딕</vt:lpstr>
      <vt:lpstr>Y 너만을 비춤체</vt:lpstr>
      <vt:lpstr>Y SpotlightOTF</vt:lpstr>
      <vt:lpstr>Arial</vt:lpstr>
      <vt:lpstr>Wingdings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100</cp:revision>
  <dcterms:created xsi:type="dcterms:W3CDTF">2022-03-20T13:05:20Z</dcterms:created>
  <dcterms:modified xsi:type="dcterms:W3CDTF">2022-03-21T17:03:51Z</dcterms:modified>
</cp:coreProperties>
</file>